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8" y="5847655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4695527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7119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391245" y="345546"/>
            <a:ext cx="1320707" cy="324574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30</cp:revision>
  <dcterms:created xsi:type="dcterms:W3CDTF">2014-04-01T16:35:38Z</dcterms:created>
  <dcterms:modified xsi:type="dcterms:W3CDTF">2016-01-23T16:24:05Z</dcterms:modified>
</cp:coreProperties>
</file>