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5" y="427032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329473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14024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60" y="38019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2016-01-08T14:28:16Z</dcterms:modified>
</cp:coreProperties>
</file>