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6424" y="5775647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816424" y="4623519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6044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2936" y="476672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28</cp:revision>
  <dcterms:created xsi:type="dcterms:W3CDTF">2014-04-01T16:35:38Z</dcterms:created>
  <dcterms:modified xsi:type="dcterms:W3CDTF">2016-01-08T14:26:23Z</dcterms:modified>
</cp:coreProperties>
</file>