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899585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479715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67544" y="6597932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8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2016-01-04T14:46:28Z</dcterms:modified>
</cp:coreProperties>
</file>