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3" y="145911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48351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539552" y="4844068"/>
            <a:ext cx="82444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39552" y="4443958"/>
            <a:ext cx="955998" cy="23494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2014-04-01T16:27:38Z</dcterms:created>
  <dcterms:modified xsi:type="dcterms:W3CDTF">2016-01-21T03:55:05Z</dcterms:modified>
</cp:coreProperties>
</file>