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0" y="1844824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611560" y="692696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611560" y="6536101"/>
            <a:ext cx="478802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683568" y="6102123"/>
            <a:ext cx="1198834" cy="294622"/>
            <a:chOff x="3275856" y="1242391"/>
            <a:chExt cx="1656184" cy="407020"/>
          </a:xfrm>
        </p:grpSpPr>
        <p:sp>
          <p:nvSpPr>
            <p:cNvPr id="2" name="Rounded Rectangle 1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158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026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498</TotalTime>
  <Words>358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 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29</cp:revision>
  <dcterms:created xsi:type="dcterms:W3CDTF">2014-04-01T16:35:38Z</dcterms:created>
  <dcterms:modified xsi:type="dcterms:W3CDTF">2016-01-21T03:53:13Z</dcterms:modified>
</cp:coreProperties>
</file>