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5627431"/>
            <a:ext cx="1301512" cy="32184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5145888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569824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358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2014-04-01T16:35:38Z</dcterms:created>
  <dcterms:modified xsi:type="dcterms:W3CDTF">2016-01-06T20:24:09Z</dcterms:modified>
</cp:coreProperties>
</file>