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56316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4795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52200" y="360962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2016-01-22T02:21:35Z</dcterms:modified>
</cp:coreProperties>
</file>