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915463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453726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87766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2016-01-06T20:34:56Z</dcterms:modified>
</cp:coreProperties>
</file>