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552" y="2132856"/>
            <a:ext cx="4176464" cy="417646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4346942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60" y="3140968"/>
            <a:ext cx="3960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28" y="4907351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2016-01-04T12:40:55Z</dcterms:modified>
</cp:coreProperties>
</file>