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606104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90891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47580" y="299375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2016-01-23T04:52:14Z</dcterms:modified>
</cp:coreProperties>
</file>