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5" y="1315095"/>
            <a:ext cx="38884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7544" y="339502"/>
            <a:ext cx="38884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467544" y="4844068"/>
            <a:ext cx="831641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39552" y="4443958"/>
            <a:ext cx="937514" cy="230402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2016-01-25T02:23:00Z</dcterms:modified>
</cp:coreProperties>
</file>