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6064" y="1628800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76064" y="476672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467544" y="6597932"/>
            <a:ext cx="86764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73428" y="6125548"/>
            <a:ext cx="1320707" cy="324574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88000"/>
              </a:schemeClr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30</cp:revision>
  <dcterms:created xsi:type="dcterms:W3CDTF">2014-04-01T16:35:38Z</dcterms:created>
  <dcterms:modified xsi:type="dcterms:W3CDTF">2016-01-25T02:21:23Z</dcterms:modified>
</cp:coreProperties>
</file>