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064" y="162880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76064" y="47667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67544" y="6597932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3428" y="6125548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2016-01-25T02:21:23Z</dcterms:modified>
</cp:coreProperties>
</file>