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256" r:id="rId3"/>
    <p:sldId id="257" r:id="rId4"/>
    <p:sldId id="259" r:id="rId5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-1541" y="-8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2416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1/7/2016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2918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6884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70350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2374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28572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16778"/>
            <a:ext cx="9144000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bg1">
                    <a:lumMod val="9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Free PPT _ Click to add title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bg1">
                    <a:lumMod val="9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0"/>
          </p:nvPr>
        </p:nvSpPr>
        <p:spPr>
          <a:xfrm>
            <a:off x="467544" y="2276872"/>
            <a:ext cx="8229600" cy="3600400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bg1">
                    <a:lumMod val="9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9401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0"/>
            <a:ext cx="7524328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Free PPT _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2123728" y="1268760"/>
            <a:ext cx="6563072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bg1">
                    <a:lumMod val="9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2134072" y="1844824"/>
            <a:ext cx="6563072" cy="4147865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bg1">
                    <a:lumMod val="9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268185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60869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42866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79332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87904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1/7/2016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98114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1/7/2016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81198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373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DCCD61-643D-44A5-A450-3A42A50CBC1E}" type="datetimeFigureOut">
              <a:rPr lang="en-US" smtClean="0"/>
              <a:t>1/7/2016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6357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995936" y="5805264"/>
            <a:ext cx="478802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>
                    <a:lumMod val="9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bg1">
                    <a:lumMod val="9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bg1">
                    <a:lumMod val="95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>
                    <a:lumMod val="9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bg1">
                    <a:lumMod val="9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bg1">
                    <a:lumMod val="9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bg1">
                  <a:lumMod val="9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3995936" y="4653136"/>
            <a:ext cx="4788024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3600" b="1" dirty="0" smtClean="0">
                <a:solidFill>
                  <a:schemeClr val="bg1">
                    <a:lumMod val="9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pPr algn="r"/>
            <a:r>
              <a:rPr lang="en-US" altLang="ko-KR" sz="3600" b="1" dirty="0" smtClean="0">
                <a:solidFill>
                  <a:schemeClr val="bg1">
                    <a:lumMod val="9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6597932"/>
            <a:ext cx="878396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800" dirty="0" smtClean="0">
                <a:solidFill>
                  <a:schemeClr val="bg1">
                    <a:lumMod val="9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bg1">
                  <a:lumMod val="9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82448" y="332656"/>
            <a:ext cx="1301512" cy="3218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1221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 </a:t>
            </a:r>
            <a:r>
              <a:rPr lang="en-US" altLang="ko-KR" dirty="0"/>
              <a:t>Free PPT _ Click to add title</a:t>
            </a:r>
            <a:endParaRPr lang="ko-KR" alt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b="1" dirty="0"/>
              <a:t>Click to edit Master text </a:t>
            </a:r>
            <a:r>
              <a:rPr lang="en-US" altLang="ko-KR" b="1" dirty="0" smtClean="0"/>
              <a:t>styles </a:t>
            </a:r>
            <a:r>
              <a:rPr lang="en-US" b="1" dirty="0" smtClean="0"/>
              <a:t>- </a:t>
            </a:r>
            <a:r>
              <a:rPr lang="en-US" altLang="ko-KR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Standard (4:3)</a:t>
            </a:r>
            <a:endParaRPr lang="en-US" altLang="ko-KR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  <a:p>
            <a:endParaRPr lang="en-US" altLang="ko-KR" dirty="0" smtClean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17631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 </a:t>
            </a:r>
            <a:r>
              <a:rPr lang="en-US" altLang="ko-KR" dirty="0"/>
              <a:t>Free PPT _ Click to add title</a:t>
            </a:r>
            <a:endParaRPr lang="ko-KR" alt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b="1" dirty="0"/>
              <a:t>Click to edit Master text </a:t>
            </a:r>
            <a:r>
              <a:rPr lang="en-US" altLang="ko-KR" b="1" dirty="0" smtClean="0"/>
              <a:t>styles </a:t>
            </a:r>
            <a:r>
              <a:rPr lang="en-US" b="1" dirty="0" smtClean="0"/>
              <a:t>- </a:t>
            </a:r>
            <a:r>
              <a:rPr lang="en-US" altLang="ko-KR" b="1" dirty="0" smtClean="0">
                <a:latin typeface="Arial" pitchFamily="34" charset="0"/>
                <a:cs typeface="Arial" pitchFamily="34" charset="0"/>
              </a:rPr>
              <a:t>Standard </a:t>
            </a:r>
            <a:r>
              <a:rPr lang="en-US" altLang="ko-KR" b="1" dirty="0">
                <a:latin typeface="Arial" pitchFamily="34" charset="0"/>
                <a:cs typeface="Arial" pitchFamily="34" charset="0"/>
              </a:rPr>
              <a:t>(4:3</a:t>
            </a:r>
            <a:r>
              <a:rPr lang="en-US" altLang="ko-KR" b="1" dirty="0" smtClean="0">
                <a:latin typeface="Arial" pitchFamily="34" charset="0"/>
                <a:cs typeface="Arial" pitchFamily="34" charset="0"/>
              </a:rPr>
              <a:t>)</a:t>
            </a:r>
            <a:endParaRPr lang="en-US" altLang="ko-KR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Content Placeholder 12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needs. 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 smtClean="0"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dirty="0"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96743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498</TotalTime>
  <Words>358</Words>
  <Application>Microsoft Office PowerPoint</Application>
  <PresentationFormat>On-screen Show (4:3)</PresentationFormat>
  <Paragraphs>23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Office Theme</vt:lpstr>
      <vt:lpstr>Custom Design</vt:lpstr>
      <vt:lpstr>PowerPoint Presentation</vt:lpstr>
      <vt:lpstr> Free PPT _ Click to add title</vt:lpstr>
      <vt:lpstr> Free PPT _ Click to add title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28</cp:revision>
  <dcterms:created xsi:type="dcterms:W3CDTF">2014-04-01T16:35:38Z</dcterms:created>
  <dcterms:modified xsi:type="dcterms:W3CDTF">2016-01-06T20:08:39Z</dcterms:modified>
</cp:coreProperties>
</file>