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628800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476672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616530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Free PPT Templates -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2016-01-04T01:41:46Z</dcterms:modified>
</cp:coreProperties>
</file>