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229200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077072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97" y="33265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2014-04-01T16:35:38Z</dcterms:created>
  <dcterms:modified xsi:type="dcterms:W3CDTF">2016-01-06T19:49:11Z</dcterms:modified>
</cp:coreProperties>
</file>