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2048" y="5455163"/>
            <a:ext cx="70922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32048" y="4807091"/>
            <a:ext cx="70922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  <a:endParaRPr lang="en-US" altLang="ko-KR" sz="3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32048" y="6466290"/>
            <a:ext cx="87119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629455" y="326187"/>
            <a:ext cx="1175656" cy="288926"/>
            <a:chOff x="3275856" y="1242391"/>
            <a:chExt cx="1656184" cy="407020"/>
          </a:xfrm>
        </p:grpSpPr>
        <p:sp>
          <p:nvSpPr>
            <p:cNvPr id="2" name="Rounded Rectangle 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2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358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29</cp:revision>
  <dcterms:created xsi:type="dcterms:W3CDTF">2014-04-01T16:35:38Z</dcterms:created>
  <dcterms:modified xsi:type="dcterms:W3CDTF">2016-01-21T04:04:35Z</dcterms:modified>
</cp:coreProperties>
</file>