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5775647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623519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397" y="40466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2016-01-04T14:50:36Z</dcterms:modified>
</cp:coreProperties>
</file>