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7" y="405139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307580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95536" y="4844068"/>
            <a:ext cx="83884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668344" y="158944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18693" y="1340992"/>
              <a:ext cx="982098" cy="20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2014-04-01T16:27:38Z</dcterms:created>
  <dcterms:modified xsi:type="dcterms:W3CDTF">2016-01-21T03:24:09Z</dcterms:modified>
</cp:coreProperties>
</file>