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" y="54876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43354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659735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08304" y="178202"/>
            <a:ext cx="1656184" cy="407020"/>
            <a:chOff x="3275856" y="1242391"/>
            <a:chExt cx="1656184" cy="407020"/>
          </a:xfrm>
        </p:grpSpPr>
        <p:sp>
          <p:nvSpPr>
            <p:cNvPr id="2" name="Rounded Rectangle 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0224" y="1342987"/>
              <a:ext cx="1067448" cy="2223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2014-04-01T16:35:38Z</dcterms:created>
  <dcterms:modified xsi:type="dcterms:W3CDTF">2016-01-21T03:21:02Z</dcterms:modified>
</cp:coreProperties>
</file>