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11646" y="5840730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0" y="519265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461659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31</cp:revision>
  <dcterms:created xsi:type="dcterms:W3CDTF">2014-04-01T16:35:38Z</dcterms:created>
  <dcterms:modified xsi:type="dcterms:W3CDTF">2016-01-22T02:29:57Z</dcterms:modified>
</cp:coreProperties>
</file>