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70235"/>
            <a:ext cx="9144000" cy="1777422"/>
          </a:xfrm>
          <a:prstGeom prst="rect">
            <a:avLst/>
          </a:prstGeom>
          <a:gradFill flip="none" rotWithShape="1">
            <a:gsLst>
              <a:gs pos="71000">
                <a:srgbClr val="FFFFFF">
                  <a:alpha val="87000"/>
                </a:srgbClr>
              </a:gs>
              <a:gs pos="0">
                <a:schemeClr val="bg1">
                  <a:alpha val="0"/>
                </a:schemeClr>
              </a:gs>
              <a:gs pos="31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6024405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3508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95901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358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2016-01-06T20:13:06Z</dcterms:modified>
</cp:coreProperties>
</file>