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512" y="16778"/>
            <a:ext cx="896448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5976" y="388581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55976" y="273368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0466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2016-01-04T12:45:40Z</dcterms:modified>
</cp:coreProperties>
</file>