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16778"/>
            <a:ext cx="896448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388581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273368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2016-01-04T12:45:40Z</dcterms:modified>
</cp:coreProperties>
</file>