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6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 Same Side Corner Rectangle 7"/>
          <p:cNvSpPr/>
          <p:nvPr/>
        </p:nvSpPr>
        <p:spPr>
          <a:xfrm rot="5400000">
            <a:off x="1470441" y="982359"/>
            <a:ext cx="1847142" cy="4788024"/>
          </a:xfrm>
          <a:prstGeom prst="round2SameRect">
            <a:avLst/>
          </a:prstGeom>
          <a:solidFill>
            <a:srgbClr val="FF0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0040" y="3615918"/>
            <a:ext cx="47880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60040" y="2632872"/>
            <a:ext cx="47880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801060" y="123478"/>
            <a:ext cx="1190057" cy="283819"/>
            <a:chOff x="7130968" y="274805"/>
            <a:chExt cx="1656184" cy="394986"/>
          </a:xfrm>
        </p:grpSpPr>
        <p:sp>
          <p:nvSpPr>
            <p:cNvPr id="12" name="Rounded Rectangle 11"/>
            <p:cNvSpPr/>
            <p:nvPr/>
          </p:nvSpPr>
          <p:spPr>
            <a:xfrm>
              <a:off x="7130968" y="274805"/>
              <a:ext cx="1656184" cy="394986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6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8304" y="311372"/>
              <a:ext cx="1301512" cy="3218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 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287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2016-01-04T01:35:43Z</dcterms:modified>
</cp:coreProperties>
</file>