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Same Side Corner Rectangle 2"/>
          <p:cNvSpPr/>
          <p:nvPr/>
        </p:nvSpPr>
        <p:spPr>
          <a:xfrm rot="5400000">
            <a:off x="1592187" y="2124844"/>
            <a:ext cx="2232248" cy="5416623"/>
          </a:xfrm>
          <a:prstGeom prst="round2SameRect">
            <a:avLst/>
          </a:prstGeom>
          <a:solidFill>
            <a:srgbClr val="FF0000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0040" y="515719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40050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300800" y="163574"/>
            <a:ext cx="1656184" cy="394986"/>
            <a:chOff x="7130968" y="274805"/>
            <a:chExt cx="1656184" cy="394986"/>
          </a:xfrm>
        </p:grpSpPr>
        <p:sp>
          <p:nvSpPr>
            <p:cNvPr id="8" name="Rounded Rectangle 7"/>
            <p:cNvSpPr/>
            <p:nvPr/>
          </p:nvSpPr>
          <p:spPr>
            <a:xfrm>
              <a:off x="7130968" y="274805"/>
              <a:ext cx="1656184" cy="394986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6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8304" y="311372"/>
              <a:ext cx="1301512" cy="3218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en-US" altLang="ko-KR" dirty="0" smtClean="0"/>
              <a:t> Free </a:t>
            </a:r>
            <a:r>
              <a:rPr lang="en-US" altLang="ko-KR" dirty="0"/>
              <a:t>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84177"/>
            <a:ext cx="8229600" cy="460648"/>
          </a:xfrm>
        </p:spPr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467544" y="2060848"/>
            <a:ext cx="8229600" cy="3600400"/>
          </a:xfrm>
        </p:spPr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Free </a:t>
            </a:r>
            <a:r>
              <a:rPr lang="en-US" altLang="ko-KR" dirty="0"/>
              <a:t>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352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2016-01-04T01:31:04Z</dcterms:modified>
</cp:coreProperties>
</file>