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69657" y="384561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0" y="3307080"/>
            <a:ext cx="9144000" cy="149691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alpha val="0"/>
                </a:schemeClr>
              </a:gs>
              <a:gs pos="50000">
                <a:schemeClr val="accent6">
                  <a:lumMod val="50000"/>
                  <a:alpha val="20000"/>
                </a:schemeClr>
              </a:gs>
              <a:gs pos="100000">
                <a:schemeClr val="accent6">
                  <a:lumMod val="50000"/>
                  <a:alpha val="4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923928" y="4310641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3923928" y="3363838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2016-01-22T07:20:00Z</dcterms:modified>
</cp:coreProperties>
</file>