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</a:t>
            </a:r>
            <a:r>
              <a:rPr lang="en-US" altLang="ko-KR" dirty="0" smtClean="0"/>
              <a:t>Templates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09120"/>
            <a:ext cx="9144000" cy="18002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  <a:alpha val="0"/>
                </a:schemeClr>
              </a:gs>
              <a:gs pos="50000">
                <a:schemeClr val="accent6">
                  <a:lumMod val="50000"/>
                  <a:alpha val="20000"/>
                </a:schemeClr>
              </a:gs>
              <a:gs pos="100000">
                <a:schemeClr val="accent6">
                  <a:lumMod val="50000"/>
                  <a:alpha val="44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923928" y="572595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457382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485588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278493" y="454390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</a:t>
            </a:r>
            <a:r>
              <a:rPr lang="en-US" altLang="ko-KR" dirty="0" smtClean="0"/>
              <a:t>PPT Templates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354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Templates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2016-01-22T07:17:38Z</dcterms:modified>
</cp:coreProperties>
</file>