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2791447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83568" y="1639319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683568" y="3295503"/>
            <a:ext cx="4788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447580" y="299375"/>
            <a:ext cx="1320707" cy="324574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30</cp:revision>
  <dcterms:created xsi:type="dcterms:W3CDTF">2014-04-01T16:35:38Z</dcterms:created>
  <dcterms:modified xsi:type="dcterms:W3CDTF">2016-01-23T16:34:05Z</dcterms:modified>
</cp:coreProperties>
</file>