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11646" y="6165304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138315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80709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2016-01-25T02:24:17Z</dcterms:modified>
</cp:coreProperties>
</file>