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956376" y="237017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TextBox 13"/>
          <p:cNvSpPr txBox="1"/>
          <p:nvPr/>
        </p:nvSpPr>
        <p:spPr>
          <a:xfrm>
            <a:off x="0" y="4333503"/>
            <a:ext cx="9144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0" y="3765406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16" name="TextBox 1"/>
          <p:cNvSpPr txBox="1">
            <a:spLocks noChangeArrowheads="1"/>
          </p:cNvSpPr>
          <p:nvPr/>
        </p:nvSpPr>
        <p:spPr bwMode="auto">
          <a:xfrm>
            <a:off x="2900576" y="1999382"/>
            <a:ext cx="34563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Cloud Computing</a:t>
            </a:r>
            <a:endParaRPr lang="en-US" altLang="ko-KR" sz="2800" b="1" dirty="0" smtClean="0">
              <a:solidFill>
                <a:schemeClr val="bg1">
                  <a:lumMod val="6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7" name="TextBox 1"/>
          <p:cNvSpPr txBox="1">
            <a:spLocks noChangeArrowheads="1"/>
          </p:cNvSpPr>
          <p:nvPr/>
        </p:nvSpPr>
        <p:spPr bwMode="auto">
          <a:xfrm>
            <a:off x="2900576" y="1649944"/>
            <a:ext cx="34563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Your Text Here</a:t>
            </a:r>
            <a:endParaRPr lang="en-US" altLang="ko-KR" sz="2000" b="1" dirty="0" smtClean="0">
              <a:solidFill>
                <a:schemeClr val="bg1">
                  <a:lumMod val="6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295</Words>
  <Application>Microsoft Office PowerPoint</Application>
  <PresentationFormat>On-screen Show (16:9)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2014-04-01T16:27:38Z</dcterms:created>
  <dcterms:modified xsi:type="dcterms:W3CDTF">2016-01-22T02:03:03Z</dcterms:modified>
</cp:coreProperties>
</file>