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911646" y="6051105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0" y="5467737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4797152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2638230" y="2656790"/>
            <a:ext cx="41764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Cloud Computing</a:t>
            </a:r>
            <a:endParaRPr lang="en-US" altLang="ko-KR" sz="3600" b="1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2638230" y="2276872"/>
            <a:ext cx="41764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Text Here</a:t>
            </a:r>
            <a:endParaRPr lang="en-US" altLang="ko-KR" sz="2400" b="1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363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2016-01-22T01:59:24Z</dcterms:modified>
</cp:coreProperties>
</file>