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39552" y="1844824"/>
            <a:ext cx="4608512" cy="4608512"/>
          </a:xfrm>
          <a:prstGeom prst="ellipse">
            <a:avLst/>
          </a:prstGeom>
          <a:solidFill>
            <a:schemeClr val="tx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4342791"/>
            <a:ext cx="432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3068960"/>
            <a:ext cx="4320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6004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979359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2016-01-04T16:35:44Z</dcterms:modified>
</cp:coreProperties>
</file>