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78188" y="1044927"/>
            <a:ext cx="4688329" cy="4688329"/>
          </a:xfrm>
          <a:prstGeom prst="ellipse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4094008" y="1160747"/>
            <a:ext cx="4456690" cy="4456690"/>
          </a:xfrm>
          <a:prstGeom prst="ellipse">
            <a:avLst/>
          </a:prstGeom>
          <a:solidFill>
            <a:schemeClr val="accent5">
              <a:alpha val="83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054662" y="3589212"/>
            <a:ext cx="45563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054662" y="2371066"/>
            <a:ext cx="455632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72471" y="4182925"/>
            <a:ext cx="1320707" cy="324574"/>
            <a:chOff x="3275856" y="1242391"/>
            <a:chExt cx="1656184" cy="407020"/>
          </a:xfrm>
        </p:grpSpPr>
        <p:sp>
          <p:nvSpPr>
            <p:cNvPr id="9" name="Rounded Rectangle 8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8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32</cp:revision>
  <dcterms:created xsi:type="dcterms:W3CDTF">2014-04-01T16:35:38Z</dcterms:created>
  <dcterms:modified xsi:type="dcterms:W3CDTF">2016-01-22T07:23:38Z</dcterms:modified>
</cp:coreProperties>
</file>