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378904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263691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085184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73010" y="237406"/>
            <a:ext cx="1207299" cy="296703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2016-01-22T02:18:47Z</dcterms:modified>
</cp:coreProperties>
</file>