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124744"/>
            <a:ext cx="9144000" cy="5733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911646" y="6093296"/>
            <a:ext cx="1320707" cy="324574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0" y="5559623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0" y="498355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358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30</cp:revision>
  <dcterms:created xsi:type="dcterms:W3CDTF">2014-04-01T16:35:38Z</dcterms:created>
  <dcterms:modified xsi:type="dcterms:W3CDTF">2016-01-23T16:27:30Z</dcterms:modified>
</cp:coreProperties>
</file>