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51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4" y="4706857"/>
            <a:ext cx="1173952" cy="290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255383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73492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23</cp:revision>
  <dcterms:created xsi:type="dcterms:W3CDTF">2014-04-01T16:27:38Z</dcterms:created>
  <dcterms:modified xsi:type="dcterms:W3CDTF">2016-01-04T01:25:10Z</dcterms:modified>
</cp:coreProperties>
</file>