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051105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4724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9711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350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2016-01-04T01:41:39Z</dcterms:modified>
</cp:coreProperties>
</file>