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3743388"/>
            <a:ext cx="46085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400" b="1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sz="14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4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67744" y="2545026"/>
            <a:ext cx="4608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2267744" y="4316303"/>
            <a:ext cx="4608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52320" y="332656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31</cp:revision>
  <dcterms:created xsi:type="dcterms:W3CDTF">2014-04-01T16:35:38Z</dcterms:created>
  <dcterms:modified xsi:type="dcterms:W3CDTF">2016-01-27T07:29:17Z</dcterms:modified>
</cp:coreProperties>
</file>