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283969" y="3530625"/>
            <a:ext cx="4860032" cy="2160240"/>
          </a:xfrm>
          <a:custGeom>
            <a:avLst/>
            <a:gdLst/>
            <a:ahLst/>
            <a:cxnLst/>
            <a:rect l="l" t="t" r="r" b="b"/>
            <a:pathLst>
              <a:path w="4328021" h="2160240">
                <a:moveTo>
                  <a:pt x="260655" y="0"/>
                </a:moveTo>
                <a:lnTo>
                  <a:pt x="4328021" y="0"/>
                </a:lnTo>
                <a:lnTo>
                  <a:pt x="4328021" y="2160240"/>
                </a:lnTo>
                <a:lnTo>
                  <a:pt x="260655" y="2160240"/>
                </a:lnTo>
                <a:cubicBezTo>
                  <a:pt x="116699" y="2160240"/>
                  <a:pt x="0" y="2043541"/>
                  <a:pt x="0" y="1899585"/>
                </a:cubicBezTo>
                <a:lnTo>
                  <a:pt x="0" y="260655"/>
                </a:lnTo>
                <a:cubicBezTo>
                  <a:pt x="0" y="116699"/>
                  <a:pt x="116699" y="0"/>
                  <a:pt x="260655" y="0"/>
                </a:cubicBezTo>
                <a:close/>
              </a:path>
            </a:pathLst>
          </a:custGeom>
          <a:solidFill>
            <a:schemeClr val="accent6">
              <a:lumMod val="50000"/>
              <a:alpha val="5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283968" y="4931229"/>
            <a:ext cx="46085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3779101"/>
            <a:ext cx="460851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8924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7447580" y="299375"/>
            <a:ext cx="1320707" cy="324574"/>
            <a:chOff x="3275856" y="1242391"/>
            <a:chExt cx="1656184" cy="407020"/>
          </a:xfrm>
        </p:grpSpPr>
        <p:sp>
          <p:nvSpPr>
            <p:cNvPr id="9" name="Rounded Rectangle 8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88000"/>
              </a:schemeClr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2016-01-25T02:28:39Z</dcterms:modified>
</cp:coreProperties>
</file>