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847655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9512" y="4815442"/>
            <a:ext cx="4392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79512" y="6597932"/>
            <a:ext cx="89644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397" y="26064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2015-12-23T09:18:31Z</dcterms:modified>
</cp:coreProperties>
</file>