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2656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75576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17970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2015-12-01T05:29:22Z</dcterms:modified>
</cp:coreProperties>
</file>