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332656"/>
            <a:ext cx="1301512" cy="32184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0" y="5755769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5179705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</TotalTime>
  <Words>346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2015-12-01T05:29:22Z</dcterms:modified>
</cp:coreProperties>
</file>