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4884206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962966" y="2355726"/>
            <a:ext cx="5218068" cy="2488342"/>
          </a:xfrm>
          <a:prstGeom prst="ellipse">
            <a:avLst/>
          </a:prstGeom>
          <a:solidFill>
            <a:schemeClr val="accent6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08" y="4173735"/>
            <a:ext cx="1092743" cy="2702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83946" y="3734609"/>
            <a:ext cx="52180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962966" y="2798123"/>
            <a:ext cx="52180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</a:t>
            </a:r>
          </a:p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</a:t>
            </a:r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28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TEMPLATES</a:t>
            </a:r>
            <a:endParaRPr lang="en-US" altLang="ko-KR" sz="28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Free PPT Templates 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280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22</cp:revision>
  <dcterms:created xsi:type="dcterms:W3CDTF">2014-04-01T16:27:38Z</dcterms:created>
  <dcterms:modified xsi:type="dcterms:W3CDTF">2015-12-10T09:11:59Z</dcterms:modified>
</cp:coreProperties>
</file>