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rgbClr val="FFC000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rgbClr val="FFC000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4131633" y="4171166"/>
            <a:ext cx="866127" cy="86612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1337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842" y="4507328"/>
            <a:ext cx="783707" cy="19380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3716258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0" y="3211111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364088" y="4598955"/>
            <a:ext cx="2232248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547664" y="4603214"/>
            <a:ext cx="2232248" cy="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2015-12-01T05:40:51Z</dcterms:modified>
</cp:coreProperties>
</file>