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rgbClr val="FFC000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rgbClr val="FFC000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rgbClr val="FFC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rgbClr val="FFC000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rgbClr val="FFC000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993923" y="5343399"/>
            <a:ext cx="1156154" cy="1156154"/>
          </a:xfrm>
          <a:prstGeom prst="ellipse">
            <a:avLst/>
          </a:prstGeom>
          <a:solidFill>
            <a:srgbClr val="FFC000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931" y="5786390"/>
            <a:ext cx="1046137" cy="258698"/>
          </a:xfrm>
          <a:prstGeom prst="rect">
            <a:avLst/>
          </a:prstGeom>
          <a:ln w="15875"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0" y="4725144"/>
            <a:ext cx="9144000" cy="461665"/>
          </a:xfrm>
          <a:prstGeom prst="rect">
            <a:avLst/>
          </a:prstGeom>
          <a:noFill/>
          <a:ln w="15875"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149080"/>
            <a:ext cx="9144000" cy="646331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rgbClr val="FFC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364088" y="5917217"/>
            <a:ext cx="2232248" cy="0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517847" y="5921476"/>
            <a:ext cx="2232248" cy="0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Click to add title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346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2014-04-01T16:35:38Z</dcterms:created>
  <dcterms:modified xsi:type="dcterms:W3CDTF">2015-12-01T05:41:37Z</dcterms:modified>
</cp:coreProperties>
</file>