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67544" y="3429000"/>
            <a:ext cx="5184576" cy="2664296"/>
          </a:xfrm>
          <a:prstGeom prst="roundRect">
            <a:avLst>
              <a:gd name="adj" fmla="val 11712"/>
            </a:avLst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ounded Rectangle 1"/>
          <p:cNvSpPr/>
          <p:nvPr/>
        </p:nvSpPr>
        <p:spPr>
          <a:xfrm>
            <a:off x="7164288" y="260648"/>
            <a:ext cx="1675554" cy="576064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95027" y="4940761"/>
            <a:ext cx="4569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5027" y="3788633"/>
            <a:ext cx="4569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795027" y="5419883"/>
            <a:ext cx="4569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09" y="3877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2015-12-19T12:55:06Z</dcterms:modified>
</cp:coreProperties>
</file>