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886" y="260648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63163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505556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2015-12-06T11:42:27Z</dcterms:modified>
</cp:coreProperties>
</file>