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47139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2048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449" y="3200022"/>
            <a:ext cx="1851905" cy="45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2015-12-23T08:19:59Z</dcterms:modified>
</cp:coreProperties>
</file>