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347139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22048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49" y="3200022"/>
            <a:ext cx="1851905" cy="4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2015-12-23T08:19:59Z</dcterms:modified>
</cp:coreProperties>
</file>