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378904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263691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47667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2015-12-22T12:57:17Z</dcterms:modified>
</cp:coreProperties>
</file>