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12/22/2015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556792"/>
            <a:ext cx="42484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3528" y="404664"/>
            <a:ext cx="42484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168" y="621045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2015-12-22T12:15:45Z</dcterms:modified>
</cp:coreProperties>
</file>