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12/22/2015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1556792"/>
            <a:ext cx="424847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3528" y="404664"/>
            <a:ext cx="424847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r>
              <a:rPr lang="en-US" altLang="ko-KR" sz="3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68" y="6210455"/>
            <a:ext cx="1301512" cy="3218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Free PPT Templates 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346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Click to add title</vt:lpstr>
      <vt:lpstr>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26</cp:revision>
  <dcterms:created xsi:type="dcterms:W3CDTF">2014-04-01T16:35:38Z</dcterms:created>
  <dcterms:modified xsi:type="dcterms:W3CDTF">2015-12-22T12:15:45Z</dcterms:modified>
</cp:coreProperties>
</file>