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3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496" y="4077072"/>
            <a:ext cx="9108504" cy="230425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8000"/>
                  <a:lumOff val="2000"/>
                  <a:alpha val="0"/>
                </a:schemeClr>
              </a:gs>
              <a:gs pos="50000">
                <a:schemeClr val="bg1">
                  <a:alpha val="48000"/>
                </a:schemeClr>
              </a:gs>
              <a:gs pos="100000">
                <a:schemeClr val="bg1">
                  <a:alpha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995936" y="5569562"/>
            <a:ext cx="47880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995936" y="4417434"/>
            <a:ext cx="47880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pPr algn="r"/>
            <a:r>
              <a:rPr lang="en-US" altLang="ko-KR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87839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800" dirty="0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448" y="260648"/>
            <a:ext cx="1301512" cy="32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</a:rPr>
              <a:t> Click to add title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Standard (4:3)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  <a:p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Free PPT Templates -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Standard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(4:3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needs. 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346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Custom Design</vt:lpstr>
      <vt:lpstr>PowerPoint Presentation</vt:lpstr>
      <vt:lpstr> Click to add title</vt:lpstr>
      <vt:lpstr> Click to add title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26</cp:revision>
  <dcterms:created xsi:type="dcterms:W3CDTF">2014-04-01T16:35:38Z</dcterms:created>
  <dcterms:modified xsi:type="dcterms:W3CDTF">2015-12-01T05:19:36Z</dcterms:modified>
</cp:coreProperties>
</file>